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3" r:id="rId14"/>
    <p:sldId id="274" r:id="rId15"/>
    <p:sldId id="275" r:id="rId16"/>
    <p:sldId id="276" r:id="rId17"/>
    <p:sldId id="278" r:id="rId18"/>
    <p:sldId id="279" r:id="rId19"/>
    <p:sldId id="281" r:id="rId20"/>
    <p:sldId id="282" r:id="rId21"/>
    <p:sldId id="283" r:id="rId22"/>
    <p:sldId id="284" r:id="rId23"/>
    <p:sldId id="285" r:id="rId24"/>
    <p:sldId id="288" r:id="rId25"/>
    <p:sldId id="290" r:id="rId26"/>
    <p:sldId id="291" r:id="rId27"/>
    <p:sldId id="292" r:id="rId28"/>
    <p:sldId id="294" r:id="rId29"/>
    <p:sldId id="296" r:id="rId30"/>
    <p:sldId id="298" r:id="rId31"/>
    <p:sldId id="299" r:id="rId32"/>
    <p:sldId id="301" r:id="rId33"/>
    <p:sldId id="302" r:id="rId34"/>
    <p:sldId id="304" r:id="rId35"/>
    <p:sldId id="305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2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772400" cy="1470025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/>
          <a:lstStyle/>
          <a:p>
            <a:r>
              <a:rPr lang="es-CO" b="1" dirty="0" smtClean="0">
                <a:latin typeface="Bradley Hand ITC" pitchFamily="66" charset="0"/>
              </a:rPr>
              <a:t>PENSAMIENTOS DE AMOR</a:t>
            </a:r>
            <a:endParaRPr lang="es-CO" b="1" dirty="0">
              <a:latin typeface="Bradley Hand ITC" pitchFamily="66" charset="0"/>
            </a:endParaRPr>
          </a:p>
        </p:txBody>
      </p:sp>
      <p:pic>
        <p:nvPicPr>
          <p:cNvPr id="1026" name="Picture 2" descr="http://4.bp.blogspot.com/-bQUJXAyHy0k/UMytwvE8KfI/AAAAAAAAPe4/fCc7N2Psirg/s1600/pensamientos+de+amor+para+facebook+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60848"/>
            <a:ext cx="633670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2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: ¡LIKE si lo ha hecho contigo también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14704"/>
            <a:ext cx="4320480" cy="479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«Clamé, me oiste, me viniste a rescatar. Contigo quiero estar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14704"/>
            <a:ext cx="4248472" cy="479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17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25" y="260648"/>
            <a:ext cx="8712968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14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oto: «... y he aquí yo estoy con ustedes todos los días y hasta el fin del mundo.» — Mateo 28:20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4104456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«Defiendan su posición, poniéndose el cinturón de la verdad y la coraza de la justicia de Dios.» — Efesios 6: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269166"/>
            <a:ext cx="4355976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24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to: Si deseas unirte en adoración descarga los acordes de «Eterno amor», del álbum Hillsong Global Project en español. —&gt; http://bit.ly/ZNpU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5976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Si deseas unirte en adoración descarga los acordes de «Magnífico», interpretada por Christine D'Clario, del álbum «Más profundo». —&gt;http://bit.ly/10QHqK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86811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80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oto: «Pues Dios amó tanto al mundo que dio a su único Hijo, para que todo el que crea en él no se pierda, sino que tenga vida eterna.» — Juan 3: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23" y="836712"/>
            <a:ext cx="8496944" cy="508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43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oto: &quot;La persona que no demuestra ningún deseo por las cosas de Dios y no tiene inclinación a evitar el pecado o el deseo de complacer a Dios, no es habitado por el Espíritu Santo y por lo tanto NO ES de Cristo.&quot;&#10;&#10;John MacArth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8236">
            <a:off x="179512" y="260648"/>
            <a:ext cx="878497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87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oto: Un LIKE si tu también lo Crees..!! --IMPACTANTE TESTIMONIO, PAREJA ES SANADA DE SIDA - Parte 3 ➥ http://goo.gl/A5ZQ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913"/>
            <a:ext cx="4932040" cy="4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0"/>
            <a:ext cx="4185997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295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to: Donde hay un corazón deseoso a agradar a Dios, hay un Dios poderoso y dispuesto a terminar la obra que comenzó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76672"/>
            <a:ext cx="849694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27584" y="4365104"/>
            <a:ext cx="65527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>
                <a:solidFill>
                  <a:srgbClr val="FFFF00"/>
                </a:solidFill>
              </a:rPr>
              <a:t>¡Qué bueno es pensar en </a:t>
            </a:r>
            <a:r>
              <a:rPr lang="es-CO" sz="3200" b="1" dirty="0">
                <a:solidFill>
                  <a:srgbClr val="002060"/>
                </a:solidFill>
              </a:rPr>
              <a:t>Dios juntos!</a:t>
            </a:r>
            <a:endParaRPr lang="es-CO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7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oto: Un LIKE si tu también lo Crees..!! --MENSAJE &quot;EL ESTADO INTERMEDIO DEL ALMA&quot; de Dr. ARMANDO ALDUCIN ➥ http://bit.ly/Ydvz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6895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14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17631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95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oto: — Tweetealo, Etiquetalo y Compártelo con tus amigos! — http://www.josueunonueve.com/  ||  ————————————————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74" y="692696"/>
            <a:ext cx="425101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photos-d.ak.fbcdn.net/hphotos-ak-frc1/s720x720/734015_179022248917014_143218922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697"/>
            <a:ext cx="439248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678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oto: «Sin embargo, ustedes ni siquiera tendrán que luchar. Tomen sus posiciones; luego quédense quietos y observen la victoria del Señor. Él está con ustedes, pueblo de Judá y de Jerusalén. No tengan miedo ni se desalienten. ¡Salgan mañana contra ellos, porque el Señor está con ustedes!”». — 2 Crónicas 20: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0134">
            <a:off x="36846" y="612647"/>
            <a:ext cx="8940341" cy="549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65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oto: Unidos alrededor de todo el mundo adorando a nuestro Salvador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70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4400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332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oto: «Pues, como nuestra amistad con Dios quedó restablecida por la muerte de su Hijo cuando todavía éramos sus enemigos, con toda seguridad seremos salvos por la vida de su Hijo.» — Romanos 5: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" y="0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2265513"/>
            <a:ext cx="4257599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97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oto: Un LIKE si tu también lo Crees..!! --SOLO DIOS ES DIGNO DE TODA ALABANZA Y ADORACION, Ver Video ➥ http://goo.gl/TMc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3350"/>
            <a:ext cx="7272808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472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oto: ¡Buenas noches! — «y conocerán la verdad, y la verdad los hará libres.» — Juan 8: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4248472" cy="529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Creemos que Él es el Hijo de Dios... Que murió por nuestros pecados, y que resucitó con Poder — ¡Él es la razón de nuestro existir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08720"/>
            <a:ext cx="4104456" cy="529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089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oto: «Con paciencia esperé que el Señor me ayudara,&#10;    y él se fijo en mí y oyó mi clamor.» — Salmo 40: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352928" cy="507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48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oto: Oremos para que cada miembro del grupo de alabanza encuentre su inspiración y deleite únicamente en aquella música que enaltece el nombre de Jesucristo.&#10;&#10;LIKE y apoya esta oración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9853">
            <a:off x="217383" y="779186"/>
            <a:ext cx="8804615" cy="525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806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oto: Señales antes del fin&#10;3 Y estando él sentado en el monte de los Olivos, los discípulos se le acercaron aparte, diciendo: Dinos, ¿cuándo serán estas cosas, y qué señal habrá de tu venida, y del fin del siglo? &#10;4 Respondiendo Jesús, les dijo: Mirad que nadie os engañe. &#10;5 Porque vendrán muchos en mi nombre, diciendo: Yo soy el Cristo; y a muchos engañarán. &#10;6 Y oiréis de guerras y rumores de guerras; mirad que no os turbéis, porque es necesario que todo esto acontezca; pero aún no es el fin. &#10;7 Porque se levantará nación contra nación, y reino contra reino; y habrá pestes, y hambres, y terremotos en diferentes lugares. &#10;8 Y todo esto será principio de dolores. &#10;9 Entonces os entregarán a tribulación, y os matarán, y seréis aborrecidos de todas las gentes por causa de mi nombre. &#10;10 Muchos tropezarán entonces, y se entregarán unos a otros, y unos a otros se aborrecerán. &#10;11 Y muchos falsos profetas se levantarán, y engañarán a muchos; &#10;12 y por haberse multiplicado la maldad, el amor de muchos se enfriará. &#10;13 Mas el que persevere hasta el fin, éste será salvo. &#10;14 Y será predicado este evangelio del reino en todo el mundo, para testimonio a todas las naciones; y entonces vendrá el fin. &#10;15 Por tanto, cuando veáis en el lugar santo la abominación desoladora de que habló el profeta Daniel (el que lee, entienda), &#10;16 entonces los que estén en Judea, huyan a los montes. &#10;17 El que esté en la azotea, no descienda para tomar algo de su casa; &#10;18 y el que esté en el campo, no vuelva atrás para tomar su capa. &#10;19 Mas !!ay de las que estén encintas, y de las que críen en aquellos días! &#10;20 Orad, pues, que vuestra huida no sea en invierno ni en día de reposo;[a] &#10;21 porque habrá entonces gran tribulación, cual no la ha habido desde el principio del mundo hasta ahora, ni la habrá. &#10;22 Y si aquellos días no fuesen acortados, nadie sería salvo; mas por causa de los escogidos, aquellos días serán acortados. &#10;23 Entonces, si alguno os dijere: Mirad, aquí está el Cristo, o mirad, allí está, no lo creáis. &#10;24 Porque se levantarán falsos Cristos, y falsos profetas, y harán grandes señales y prodigios, de tal manera que engañarán, si fuere posible, aun a los escogidos. &#10;25 Ya os lo he dicho antes. &#10;26 Así que, si os dijeren: Mirad, está en el desierto, no salgáis; o mirad, está en los aposentos, no lo creáis. &#10;27 Porque como el relámpago que sale del oriente y se muestra hasta el occidente, así será también la venida del Hijo del Hombre. &#10;28 Porque dondequiera que estuviere el cuerpo muerto, allí se juntarán las águilas. &#10;La venida del Hijo del Hombre&#10;29 E inmediatamente después de la tribulación de aquellos días, el sol se oscurecerá, y la luna no dará su resplandor, y las estrellas caerán del cielo, y las potencias de los cielos serán conmovidas. &#10;30 Entonces aparecerá la señal del Hijo del Hombre en el cielo; y entonces lamentarán todas las tribus de la tierra, y verán al Hijo del Hombre viniendo sobre las nubes del cielo, con poder y gran gloria. &#10;31 Y enviará sus ángeles con gran voz de trompeta, y juntarán a sus escogidos, de los cuatro vientos, desde un extremo del cielo hasta el otro. &#10;32 De la higuera aprended la parábola: Cuando ya su rama está tierna, y brotan las hojas, sabéis que el verano está cerca. &#10;33 Así también vosotros, cuando veáis todas estas cosas, conoced que está cerca, a las puertas. &#10;34 De cierto os digo, que no pasará esta generación hasta que todo esto acontezca. &#10;35 El cielo y la tierra pasarán, pero mis palabras no pasarán. &#10;36 Pero del día y la hora nadie sabe, ni aun los ángeles de los cielos, sino sólo mi Padre. &#10;37 Mas como en los días de Noé, así será la venida del Hijo del Hombre. &#10;38 Porque como en los días antes del diluvio estaban comiendo y bebiendo, casándose y dando en casamiento, hasta el día en que Noé entró en el arca, &#10;&#10;39 y no entendieron hasta que vino el diluvio y se los llevó a todos, así será también la venida del Hijo del Hombre. &#10;40 Entonces estarán dos en el campo; el uno será tomado, y el otro será dejado. &#10;41 Dos mujeres estarán moliendo en un molino; la una será tomada, y la otra será dejada. &#10;42 Velad, pues, porque no sabéis a qué hora ha de venir vuestro Señor. &#10;43 Pero sabed esto, que si el padre de familia supiese a qué hora el ladrón habría de venir, velaría, y no dejaría minar su casa. &#10;44 Por tanto, también vosotros estad preparados; porque el Hijo del Hombre vendrá a la hora que no pensáis. &#10;45 ¿Quién es, pues, el siervo fiel y prudente, al cual puso su señor sobre su casa para que les dé el alimento a tiempo? &#10;46 Bienaventurado aquel siervo al cual, cuando su señor venga, le halle haciendo así. &#10;47 De cierto os digo que sobre todos sus bienes le pondrá. &#10;48 Pero si aquel siervo malo dijere en su corazón: Mi señor tarda en venir; &#10;49 y comenzare a golpear a sus consiervos, y aun a comer y a beber con los borrachos, &#10;50 vendrá el señor de aquel siervo en día que éste no espera, y a la hora que no sabe, &#10;51 y lo castigará duramente, y pondrá su parte con los hipócritas; allí será el lloro y el crujir de dientes.&#10; SE PUEDEN SENTIR SUS PISADAS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1702"/>
            <a:ext cx="8417049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41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32040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«sino que en la ley del Señor se deleita, y día y noche medita en ella.» — Salmos 1: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2286000"/>
            <a:ext cx="398498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9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24936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15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oto: http://universodeluzyamor.blogspot.com.ar/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62272">
            <a:off x="451131" y="124177"/>
            <a:ext cx="4274948" cy="612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6291">
            <a:off x="4846312" y="653169"/>
            <a:ext cx="4173953" cy="608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36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oto: Un LIKE si tu también lo Crees..!! --VIDEOCLIP EN VIVO &quot;NO TIENE PRISA&quot; de ALEX CAMPOS, Ver Video ➥ http://goo.gl/S2D7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208911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02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oto: LÁMPARA ES A MIS PIES TU PALABRA Y LUMBRERA EN MI CAMINO. AMÉN. &#10;&#10;Súmate a facebook de El Diario Cristiano Digital, presiona Me Gusta en http://www.facebook.com/ELDIARIOCRISTIANO.DIGITAL&#10;Visítanos en http://www.eldiariocristiano.com/&#10;No olvides escribirnos a eldiariocristiano@gmail.com y a eldiariocristiano@yahoo.com Dios te bendi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568952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5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oto: Sonríe... ¡Cristo te ama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5" y="1772816"/>
            <a:ext cx="4694922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Si tú también has encontrado el amor de Dios, comparte esta imagen en tu perfil — Disfruta «Encontré su amor» de Monica Rodriguez &#10;&#10;Escuchar ➜ http://bit.ly/15Q8lXc&#10;&#10;Disponible en Tiendas, Itunes y Nuhb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0"/>
            <a:ext cx="4211960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39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Foto: «En cambio, adoren a Cristo como el Señor de su vida. Si alguien les pregunta acerca de la esperanza cristiana que tienen, estén siempre preparados para dar una explicación...» — 1 Pedro 3: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392488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¡Somos libres, somos Sus hijos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6"/>
            <a:ext cx="4283968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0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Foto: Si tú también has encontrado el amor de Dios, comparte esta imagen en tu perfil — Disfruta «Encontré su amor» de Monica Rodriguez &#10;&#10;Escuchar ➜ http://bit.ly/15Q8lX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1976">
            <a:off x="358476" y="332060"/>
            <a:ext cx="4027656" cy="506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«El agua del diluvio simboliza el bautismo que ahora los salva a ustedes —no por quitarles la suciedad del cuerpo, sino porque responden a Dios con una conciencia limpia— y es eficaz por la resurrección de Jesucristo.» — 1 Pedro 3: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8609">
            <a:off x="4965011" y="944831"/>
            <a:ext cx="3794495" cy="551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50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oto: «...pero ahora sean santos en todo lo que hagan, tal como Dios, quien los eligió, es santo.» — 1 Pedro 1: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2" y="260648"/>
            <a:ext cx="849694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679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oto: Nunca dudes de que DIOS siempre te hará llegar lo que realmente necesitas…&#10;&#10;Compártelo -&gt; http://www.renuevodeplenitud.com/powerpoint-lo-que-realmente-necesitas.htm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98" y="-44212"/>
            <a:ext cx="4572000" cy="459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Un LIKE si tu también lo Crees..!! -NO TE APRESURES, EL VERDADERO AMOR SABE ESPERAR, Leer Más ➥ http://bit.ly/14jk8k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95525"/>
            <a:ext cx="4355976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84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Foto: Con paciencia, sin rencor y mente positiva, todo se puede.&#10;&#10;Dr. Arturo Hdez Laza. Escritor (Reflexiones, Pensamientos, Motivación)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2187">
            <a:off x="336114" y="1101629"/>
            <a:ext cx="8506566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5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3" y="0"/>
            <a:ext cx="5054961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to: Si hubiera estado allí al pie de aquella cruz  &#10;Oyéndote clamar, al padre en soledad  &#10;Lo tengo que admitir, te hubiera yo también  &#10;Dejado así morir, mirándote sufrir &#10;— Jesus Adrian Rome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3573017"/>
            <a:ext cx="4041701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953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sphotos-b.ak.fbcdn.net/hphotos-ak-snc6/6117_176118645874041_74016752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3"/>
            <a:ext cx="856895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53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3677394" cy="6336704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Ojala que estas reflexiones nos hagan sentir más felices, amar más a nuestro Dios,  a nuestras familias y a nuestro prójimo. </a:t>
            </a:r>
          </a:p>
          <a:p>
            <a:pPr marL="0" indent="0" algn="ctr">
              <a:buNone/>
            </a:pPr>
            <a:r>
              <a:rPr lang="es-CO" dirty="0" smtClean="0"/>
              <a:t>Si quieres que esta felicidad se prolongue, entrega tu vida a Cristo hoy, es mi deseo. Amen.</a:t>
            </a:r>
            <a:endParaRPr lang="es-CO" dirty="0" smtClean="0"/>
          </a:p>
          <a:p>
            <a:endParaRPr lang="es-CO" dirty="0"/>
          </a:p>
        </p:txBody>
      </p:sp>
      <p:pic>
        <p:nvPicPr>
          <p:cNvPr id="50178" name="Picture 2" descr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0648"/>
            <a:ext cx="476250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44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57</Words>
  <Application>Microsoft Office PowerPoint</Application>
  <PresentationFormat>Presentación en pantalla (4:3)</PresentationFormat>
  <Paragraphs>4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6" baseType="lpstr">
      <vt:lpstr>Tema de Office</vt:lpstr>
      <vt:lpstr>PENSAMIENTOS DE AMOR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PENSAMIENTOS DE AMOR</dc:title>
  <dc:creator>FAMILIA FIERRO CH</dc:creator>
  <cp:lastModifiedBy>FAMILIA FIERRO CH</cp:lastModifiedBy>
  <cp:revision>84</cp:revision>
  <dcterms:created xsi:type="dcterms:W3CDTF">2013-04-16T22:44:54Z</dcterms:created>
  <dcterms:modified xsi:type="dcterms:W3CDTF">2013-04-17T02:13:59Z</dcterms:modified>
</cp:coreProperties>
</file>